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39751-2296-4E60-BD3A-70025B684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7992F-5D1C-4DD2-A113-13086F765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DFE8D-C2B0-4C35-8AFA-6C8967B43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E22C1-FD43-40E1-A8CA-D3AAFA0B7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BF275-1653-40A9-B06E-23A055B1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86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AA82A-DD4C-41B2-B653-772019E2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D20D24-0CA6-4E74-AF8C-08DEB5D9C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186B5-F767-4150-8BDD-44E2C94C3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D3F52-D73D-4EA3-98CD-2EADF5A8B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8357A-9074-4B84-8591-2EFE152A8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03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B27B46-CB6C-48A8-88A9-1B3010E24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5054C-AAB1-46FA-A422-AC16A0751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9D455-554D-4ACA-A62C-E1F13EC43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741FB-3842-49E1-9F45-EABAD61F3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DD72B-5CE3-44CF-B02D-E788EFDC6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1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EC070-B7EF-446E-8EEC-500445289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87E25-FAA9-4166-993D-AEB8D5AC8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EC82F-21F8-4E9D-A642-E71BEFDAC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52EAF-6C20-4907-B61B-29D16FC43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2DC10-E32B-4C42-8C62-12738EF04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13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62F02-B767-4AB3-AC45-A12DF87B8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84D2C-E0CF-4902-B7E1-82AF948C7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F2A5C-3F88-4548-95C3-9CD84302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3A632-1FD9-45FF-8596-CF81D3137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0F182-C7B0-4AAD-AAA3-C82C55B9B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1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36224-180D-4FA4-B705-8C30FF15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D25E5-94F5-4688-BA2B-CB34C90D0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9830A-59B1-4B62-B431-2BEDAEB11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95478-F313-41CA-BDDA-D6C9AC74F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E8549-36D0-455D-9D1E-BED1D7E6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1536A-BC67-4C65-85FD-B2E9D1194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1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35A8B-F3D7-4A47-BFE9-5584E278B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19A26-61EE-4A94-BF67-7F5D6A90B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57B960-17C5-4856-91AB-F1F6CCD00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C46376-B9EB-47F5-B14C-CBEF0E963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F96D74-D68B-4215-973A-052B85068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6A75EB-B67C-4817-A357-E4F1DFFB8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61D1F4-BB35-4107-8C7A-F8E9A1D4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6C1F60-344C-43C7-A0CF-31322733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7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B962B-72E4-4789-BA0D-2FF1F960E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10769-B221-4E0A-87E6-CD9EB204D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D8CAA-737F-4642-B1E5-263F86C69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45A667-8BEA-4FCD-AF49-45F30F888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14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2C8C70-0D48-4A44-AC1E-0AEDB756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4AD27-42D2-43F3-8328-A609B6B1E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01394-7861-439B-83C1-9E3608D38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0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0398C-E01A-44A9-B769-837CD8DF7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63E44-4204-415F-AE6E-7F771036B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CC141A-BBCD-418D-9BE6-E9E221567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633C2-D79A-4400-9EA4-574D9F648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C028D-5126-4A42-BBA8-53213CD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16037-AEE1-4C64-A685-0E93954BE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9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2407C-2F35-4D7F-827C-4B6BCFE1E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3F1D21-5AC1-46BA-B69B-8CD4CF32C2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8CDE8-CE46-4449-96CF-A4CA88FA6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667211-6612-4E23-BB7D-5452EB03D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1B031-86B8-4601-9F3D-877F65E1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571BA-CEDC-4388-A91B-D83AEE2B7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16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15F320-D7DD-4563-B5C2-0F6B9BA89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8558E-78FD-4A91-8CEB-5E8A8E497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24570-C409-4D41-BD33-C99676C09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2A651-C64E-4BB8-B0B1-A3BEC66B6A90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719A4-A54D-4145-99BC-1FFFB73722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64E63-6AE6-4C5A-A113-AFB922833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7A32B-F18A-4DDD-A384-789C6987E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79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991544" y="238920"/>
            <a:ext cx="7386770" cy="88582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altLang="en-US" sz="2800" b="1" dirty="0">
              <a:solidFill>
                <a:srgbClr val="004380"/>
              </a:solidFill>
              <a:ea typeface="+mn-ea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71971" y="122372"/>
            <a:ext cx="7386770" cy="88582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>
                <a:solidFill>
                  <a:srgbClr val="004380"/>
                </a:solidFill>
                <a:latin typeface="+mn-lt"/>
                <a:ea typeface="+mn-ea"/>
                <a:cs typeface="Arial" panose="020B0604020202020204" pitchFamily="34" charset="0"/>
              </a:rPr>
              <a:t>Contacts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371971" y="977822"/>
            <a:ext cx="85694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For further information or to discuss the content of this poster, please feel free to contact the following:</a:t>
            </a:r>
          </a:p>
        </p:txBody>
      </p:sp>
      <p:sp>
        <p:nvSpPr>
          <p:cNvPr id="6" name="Rectangle 5"/>
          <p:cNvSpPr/>
          <p:nvPr/>
        </p:nvSpPr>
        <p:spPr>
          <a:xfrm>
            <a:off x="1080275" y="1980195"/>
            <a:ext cx="667846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2F99C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David Proud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David.Proud@nhs.scot		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Associate Director, Digital &amp; Security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NHS National Services Scotland 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07919 392112</a:t>
            </a:r>
          </a:p>
          <a:p>
            <a:endParaRPr lang="en-GB" sz="1600" dirty="0">
              <a:solidFill>
                <a:srgbClr val="00438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solidFill>
                  <a:srgbClr val="2F99C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Katharine Ross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Katharine.Ross2@nhs.scot	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Health and Social Care Integration Advisor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NHS National Services Scotland 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07427 615880</a:t>
            </a:r>
          </a:p>
          <a:p>
            <a:endParaRPr lang="en-GB" sz="1600" dirty="0">
              <a:solidFill>
                <a:srgbClr val="00438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solidFill>
                  <a:srgbClr val="2F99C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Sarah Adams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Sarah.Adams2@nhs.scot		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Project Manager, PgMS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NHS National Services Scotland </a:t>
            </a:r>
          </a:p>
          <a:p>
            <a:r>
              <a:rPr lang="en-GB" sz="1600" dirty="0">
                <a:solidFill>
                  <a:srgbClr val="00438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07817 122159</a:t>
            </a:r>
          </a:p>
          <a:p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24218" y="786106"/>
            <a:ext cx="1801061" cy="8796"/>
          </a:xfrm>
          <a:prstGeom prst="line">
            <a:avLst/>
          </a:prstGeom>
          <a:ln w="12700">
            <a:solidFill>
              <a:srgbClr val="0043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6520863"/>
            <a:ext cx="35150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>
                <a:solidFill>
                  <a:srgbClr val="004380"/>
                </a:solidFill>
              </a:rPr>
              <a:t>HSCP Screening Inequalities Programme</a:t>
            </a:r>
          </a:p>
        </p:txBody>
      </p:sp>
      <p:pic>
        <p:nvPicPr>
          <p:cNvPr id="10" name="Picture 2" descr="See the source image">
            <a:extLst>
              <a:ext uri="{FF2B5EF4-FFF2-40B4-BE49-F238E27FC236}">
                <a16:creationId xmlns:a16="http://schemas.microsoft.com/office/drawing/2014/main" id="{2204EA25-F665-4DDB-AC46-809C59E2A8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53"/>
          <a:stretch/>
        </p:blipFill>
        <p:spPr bwMode="auto">
          <a:xfrm>
            <a:off x="9784795" y="187118"/>
            <a:ext cx="2113144" cy="139950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702830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NHSS National Services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Adams</dc:creator>
  <cp:lastModifiedBy>Sarah Adams</cp:lastModifiedBy>
  <cp:revision>1</cp:revision>
  <dcterms:created xsi:type="dcterms:W3CDTF">2022-05-20T15:01:01Z</dcterms:created>
  <dcterms:modified xsi:type="dcterms:W3CDTF">2022-05-20T15:09:24Z</dcterms:modified>
</cp:coreProperties>
</file>